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512" y="114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02/05/2019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02/05/2019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2/05/2019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FEBRERO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575665"/>
            <a:ext cx="7847860" cy="44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FEBRERO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53" y="1736208"/>
            <a:ext cx="6669602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1696"/>
            <a:ext cx="8007658" cy="45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9481"/>
            <a:ext cx="8158579" cy="46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FEBRERO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56" y="1737213"/>
            <a:ext cx="6169687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4" y="1712559"/>
            <a:ext cx="8389398" cy="431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6" y="1736573"/>
            <a:ext cx="8566951" cy="44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67" y="1748901"/>
            <a:ext cx="8683110" cy="41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1" y="1704512"/>
            <a:ext cx="8872252" cy="42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9" y="1617698"/>
            <a:ext cx="8886548" cy="42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" y="1713389"/>
            <a:ext cx="8707032" cy="42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FEBRERO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99" y="1768670"/>
            <a:ext cx="6669602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98" y="1639219"/>
            <a:ext cx="8096435" cy="4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26" y="1656189"/>
            <a:ext cx="7954392" cy="45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FEBRERO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04" y="1832220"/>
            <a:ext cx="6669602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02/05/2019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7" y="1606858"/>
            <a:ext cx="7918258" cy="447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94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8cf1b8fd-72df-4c21-8306-a5f720778edf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13012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FEBRERO 2019</dc:title>
  <dc:creator>CAMILO</dc:creator>
  <cp:lastModifiedBy>Amalia Perez Alzate</cp:lastModifiedBy>
  <cp:revision>306</cp:revision>
  <cp:lastPrinted>2016-11-09T21:48:51Z</cp:lastPrinted>
  <dcterms:created xsi:type="dcterms:W3CDTF">2015-08-10T15:28:24Z</dcterms:created>
  <dcterms:modified xsi:type="dcterms:W3CDTF">2019-05-02T19:38:15Z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